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177E-3541-4D44-86E9-5B10C59C8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8E7BA-1957-44A2-8AF1-0D8CF351E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6DBE-39C2-40D3-B8A0-FBB15ED1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416C-2744-4457-B029-BC513479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87EB-0B97-4A5C-84F4-FB0FAE7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1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8790-C48F-459F-A8D1-F5DA5B06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9B02A-0B35-4687-9D34-D0855276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8810-0CBB-4512-A56C-7A485221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4370B-B27D-4B0E-9BDD-DBDD6041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93C7-CB75-4450-99D3-41F263F8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5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4119B-7D68-419E-A587-416E23E3D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5C0B-9ACC-45BE-B05D-965EF5717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2E0DF-6E96-4D3A-B20D-0635C0AF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E6F66-F6FC-415B-9964-E411C13F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BE6D-6F5C-4546-9C6C-91FA965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7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3305-2681-4788-A970-AD9C8DE1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AAFB-FB7A-4DDC-9F54-C8A75CC4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5D7E-1AE8-4FBC-BA0D-10601F5F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1AD0-5471-4068-B984-E3154A1F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A4D63-11BF-4454-9850-F57FF7E7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9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65B9-7D54-416A-AFD4-7359E962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0BC71-2B9D-43EC-B8AA-410595D1D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79CDC-1191-493E-B320-DD2857D7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E1B7-9CA7-4A71-880F-4D814B03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4377-CC16-4CD4-A03A-02C4F63E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5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BEDD-ADA1-43F6-AA29-3578D168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B39F-79A7-4110-B9D6-5D9203D2A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55BA9-1A9A-49CD-836C-45334BD78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6C914-6EA5-4A49-9F05-DBF3796B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55930-75B9-4380-8A82-5B245CAD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E9848-808B-4E85-B872-00FDA085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8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2D4C-3CF4-4F74-A3D8-DE586629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E0EC6-996F-4A5C-97C3-2EF701BA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26C14-E1A5-4B74-A110-67863730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8CCE3-24E8-4707-B45A-7A89D012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C57B9-C4BE-4C26-8BDB-E5177798A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FBCB-2AB8-43DC-95AF-52D0D9CF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8653C-7E56-4010-94E6-9D96E500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D5925-EC05-4695-8009-47471970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8192-2322-43E7-B66B-C09E8B0C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2A002-F59A-4085-9011-51697071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1DA8E-BFD1-495F-8042-592049A6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DE15D-8467-4591-A6B4-54061F53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357CC-0AB5-461C-B0D2-B30A749F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323D2-A4FA-43A4-B270-28B496D8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64D04-B30F-4F92-8F91-22513FD3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9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A995-6774-4642-94C3-B5F5A7C6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88C1-8CEF-4382-B327-B08C618C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14A27-E161-4ACB-90A2-822AD0EE0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C11C6-6611-4110-8AEC-E888CEB3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D4692-905D-42C7-B4BC-C6541F32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A5F54-EE4B-4D68-8DE8-1DD85C75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8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5AD2-06A5-4FBE-B6EF-F7717676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DA9FF-09B6-4D86-9A4D-3245CFA6E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D8EE-5D6A-49B6-872B-BE0AD9E5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DBEEA-241F-4E38-8116-0CCD3488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8FBA-8173-443F-A050-FDFBB0E8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06F9-8FF7-4E8A-89DB-DD18856F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F0F9-B4D1-4F3E-B5F6-7DEAFAC0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98556-C07A-4A14-9C67-CC4CEC68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70729-F040-4C5C-973E-58EF36F98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7A89-1D0A-49B4-A1CA-F37BEFD5C54B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3FA7-F5A0-4618-AB52-ED74348A4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AEF0-0871-44C5-8690-DA228C7F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2D53-7A0E-4E9F-8559-C3C68FE60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earlessflyer.easyjet.com/" TargetMode="External"/><Relationship Id="rId5" Type="http://schemas.openxmlformats.org/officeDocument/2006/relationships/hyperlink" Target="https://flyingwithoutfear.co.uk/" TargetMode="External"/><Relationship Id="rId4" Type="http://schemas.openxmlformats.org/officeDocument/2006/relationships/hyperlink" Target="https://www.britishairways.com/en-gb/information/travel-assistance/flying-with-confid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2A63D-A220-4620-A7C4-F3FFD893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"/>
            <a:ext cx="2340134" cy="2463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6F5E0-9CB0-4B81-80D5-3A01E0052F75}"/>
              </a:ext>
            </a:extLst>
          </p:cNvPr>
          <p:cNvSpPr txBox="1"/>
          <p:nvPr/>
        </p:nvSpPr>
        <p:spPr>
          <a:xfrm>
            <a:off x="2232555" y="-14729"/>
            <a:ext cx="3263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Fear of flying, or Aviophobia, is a relatively common phobia. 1 in 10 people fear flying.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8CAD3-D5CD-41C4-A516-923D6DCA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7" y="0"/>
            <a:ext cx="5495923" cy="2496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17CC7-0970-4D45-84D6-07DAF1929FA6}"/>
              </a:ext>
            </a:extLst>
          </p:cNvPr>
          <p:cNvSpPr txBox="1"/>
          <p:nvPr/>
        </p:nvSpPr>
        <p:spPr>
          <a:xfrm>
            <a:off x="6716237" y="2496312"/>
            <a:ext cx="54757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E101A"/>
                </a:solidFill>
                <a:effectLst/>
              </a:rPr>
              <a:t>Almost all phobias can be successfully treated and cured. Medication is not usually used to treat phobias.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E101A"/>
                </a:solidFill>
                <a:effectLst/>
              </a:rPr>
              <a:t>Simple measures like reassurance from cabin crew about routine aircraft sounds and inflight activities can help reassure most people. On the flight, distracting oneself by talking to other passengers, watching a film, reading, or listening to music can be helpful.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E101A"/>
                </a:solidFill>
                <a:effectLst/>
              </a:rPr>
              <a:t>Several airlines run courses aimed at alleviating the fear of flying.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British Airways </a:t>
            </a:r>
            <a:r>
              <a:rPr lang="en-GB" dirty="0">
                <a:solidFill>
                  <a:srgbClr val="4A6EE0"/>
                </a:solidFill>
                <a:effectLst/>
                <a:hlinkClick r:id="rId4"/>
              </a:rPr>
              <a:t>Flying with Confidence</a:t>
            </a:r>
            <a:endParaRPr lang="en-GB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Virgin Atlantic </a:t>
            </a:r>
            <a:r>
              <a:rPr lang="en-GB" dirty="0">
                <a:solidFill>
                  <a:srgbClr val="4A6EE0"/>
                </a:solidFill>
                <a:effectLst/>
                <a:hlinkClick r:id="rId5"/>
              </a:rPr>
              <a:t>Flying Without Fear</a:t>
            </a:r>
            <a:endParaRPr lang="en-GB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EasyJet </a:t>
            </a:r>
            <a:r>
              <a:rPr lang="en-GB" dirty="0">
                <a:solidFill>
                  <a:srgbClr val="4A6EE0"/>
                </a:solidFill>
                <a:effectLst/>
                <a:hlinkClick r:id="rId6"/>
              </a:rPr>
              <a:t>Fearless Flyer</a:t>
            </a:r>
            <a:endParaRPr lang="en-GB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E101A"/>
                </a:solidFill>
                <a:effectLst/>
              </a:rPr>
              <a:t>According to a customer feedback survey, these courses offer a long-term solution and have a 98% success rate in overcoming flight fear.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5328FB-F4B1-4171-BAF9-0E4E6A335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161" y="612252"/>
            <a:ext cx="2129741" cy="1597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98601-F19F-4B46-9B1D-E243DE815B75}"/>
              </a:ext>
            </a:extLst>
          </p:cNvPr>
          <p:cNvSpPr txBox="1"/>
          <p:nvPr/>
        </p:nvSpPr>
        <p:spPr>
          <a:xfrm>
            <a:off x="0" y="2386285"/>
            <a:ext cx="66960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Why should sedative medication like benzodiazepines (diazepam) not be prescribed for fear of flying? </a:t>
            </a:r>
          </a:p>
          <a:p>
            <a:r>
              <a:rPr lang="en-GB" dirty="0"/>
              <a:t>According to the UK prescribing guidelines (BNF), diazepam is not licensed to be prescribed for short-term anxiety.</a:t>
            </a:r>
          </a:p>
          <a:p>
            <a:r>
              <a:rPr lang="en-GB" dirty="0"/>
              <a:t>Diazepam can have a sedative effect that can impair the passenger's ability to concentrate, follow instructions and react to situations in an emergency, causing safety issues. </a:t>
            </a:r>
          </a:p>
          <a:p>
            <a:r>
              <a:rPr lang="en-GB" dirty="0"/>
              <a:t>It can cause non-REM unnatural sleep and increase DVT risk, especially if the flight is longer than 4 hours.</a:t>
            </a:r>
          </a:p>
          <a:p>
            <a:r>
              <a:rPr lang="en-GB" dirty="0"/>
              <a:t>A small number of people can have a paradoxical effect; an increase in hostility and aggression with benzodiazepines and getting in trouble with the law.</a:t>
            </a:r>
          </a:p>
          <a:p>
            <a:r>
              <a:rPr lang="en-GB" dirty="0"/>
              <a:t>Diazepam and similar controlled drugs are illegal in several countries.</a:t>
            </a:r>
          </a:p>
          <a:p>
            <a:r>
              <a:rPr lang="en-GB" b="1" dirty="0"/>
              <a:t>The Kirton and Scotter Practice encourages evidence based prescription. However we do understand </a:t>
            </a:r>
            <a:r>
              <a:rPr lang="en-GB" b="1"/>
              <a:t>that cases </a:t>
            </a:r>
            <a:r>
              <a:rPr lang="en-GB" b="1" dirty="0"/>
              <a:t>may need to be assessed individually. </a:t>
            </a:r>
          </a:p>
        </p:txBody>
      </p:sp>
    </p:spTree>
    <p:extLst>
      <p:ext uri="{BB962C8B-B14F-4D97-AF65-F5344CB8AC3E}">
        <p14:creationId xmlns:p14="http://schemas.microsoft.com/office/powerpoint/2010/main" val="311610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ABRAR, Anam (THE KIRTON LINDSEY AND SCOTTER SURGERY)</dc:creator>
  <cp:lastModifiedBy>GRANT, Stephanie (THE KIRTON LINDSEY AND SCOTTER SURGERY)</cp:lastModifiedBy>
  <cp:revision>4</cp:revision>
  <dcterms:created xsi:type="dcterms:W3CDTF">2022-06-17T08:31:38Z</dcterms:created>
  <dcterms:modified xsi:type="dcterms:W3CDTF">2023-05-25T07:23:37Z</dcterms:modified>
</cp:coreProperties>
</file>